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DD71-F500-45A5-ABCB-04578D67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D344F-9D6D-4777-B5A8-F78FEF798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8F9A-BC00-46A5-801F-F002E0A1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54B4-9BEA-47AD-BFF8-CB7A4CF0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6D71-4AD2-46B1-81A8-F918C1C2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1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B3230-2541-4092-A688-4B63A7A99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6E6E9-F665-47A7-9DCB-44EA8E1BC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05D9E-0DBC-4B58-8C2C-3B393FC6B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53A3C-38C4-42CA-9E27-77BA7E98E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0E936-AA0A-48AA-9C36-612BABE0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2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BB68A-5E56-4042-AF77-E27CEBBE6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59214-E045-4404-AD33-0A74FA070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CB216-57BF-499F-952F-5924AE85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5E427-9889-4D2E-978D-F726E59C7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90892-D215-4A06-9DC5-6610A228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EA43-3FF3-49FD-A46B-0D2D8BD3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9706D-7B94-4D41-91A7-535BE2591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81366-833D-4F8C-A8F0-F4EE4C7A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F161B-CDB0-409F-BD7A-49AFEA13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9BEE6-A47D-4AAC-BE40-9C076F42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4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20C0-2A9C-4749-97EA-02FAC768A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7133D-4F60-4F35-9A57-920E2D0C5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FE6CD-8537-45A5-BC5D-E3822CE6B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A7DFD-935A-4E2D-A2A7-14B59A94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896EB-6148-4525-B181-EA65D9AA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40AB1-3DE8-45CE-841D-DCE2EFCE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F77C-E6D5-493B-AF68-F708FEE8C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D56D4-7C7B-42EE-B690-9E3669D14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CA4EB-4F96-48CF-BF4F-217F777C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C9B1D-75ED-4D22-B475-8F1808ED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582E1-3852-4B60-84D1-8396F5DC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9022-91B7-464F-BC01-B5C2FBF03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5FA66-EAAD-4B1B-A1D3-12BAFD1A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BA919D-8664-4974-A44A-E61B56B4B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FB7C1-960D-42F0-B3E4-2EA20D929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8B282-271D-4526-8A6B-1C126C111A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327A65-5F6E-4A20-A00B-8D330D73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09F4AA-5F5F-4C5B-A04D-AAF66ABD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66D56-7BB7-4C58-B719-4F256FF7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A552-FA6C-4D92-AF8A-835DDB87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B6832-CC32-4A35-9827-C01CB1919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87142-0E6C-49DF-995E-03C6C2A93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60410-56EC-428F-913A-37CC1873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6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BDC5A-E293-49E9-A5B7-C69813B9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7EAD5-4632-4B05-A425-E1ADB1A0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C226F-5805-4BAC-A830-D23C525A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2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B579-AA01-4CBC-B7DC-E1388C86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25824-1D48-45BD-A107-0C77159F9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B010A-7ED3-48AB-A86E-1BE44D3B1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BD7D8-D9C8-46F2-BCB5-B612E624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B8982-A212-484E-9DAC-3014F083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2C20B-0E93-4093-A0E8-EB29E7588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D2B8-B137-4629-9070-C4C0429A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DD8A47-821A-41B9-BF58-F290E5A7B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202FF-9706-45A4-9FB3-F2BC863C1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40638-F98B-4DCE-875F-855539B2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B96C5-FF74-4E3D-893D-BF842CE2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B74BF-1B4E-4BEE-8BD6-21484E95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4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018FE-3CDE-47B9-A651-528CC158B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04DF3-5061-4AD3-9F42-9DC31E7AA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CD419-2C5D-432E-B7DC-FAE4BA90F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19A6-BD33-4AA6-970B-E04238DB087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A4667-A580-4686-BBBB-0538B6D81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291B4-1FDA-4EDA-A5F8-F48E7F53D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EADF-B300-422F-8850-9888DE821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4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ow to Start an Online Business In 2021: 10 Easy Steps">
            <a:extLst>
              <a:ext uri="{FF2B5EF4-FFF2-40B4-BE49-F238E27FC236}">
                <a16:creationId xmlns:a16="http://schemas.microsoft.com/office/drawing/2014/main" id="{0B8BDABE-C43C-45E0-B816-E33508919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1" r="-1" b="-1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194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3AB6B258EE9B4EB1B85774FA47F43A" ma:contentTypeVersion="9" ma:contentTypeDescription="Create a new document." ma:contentTypeScope="" ma:versionID="ac2f9ab3ae0e8b631a5f322a87fbf0e0">
  <xsd:schema xmlns:xsd="http://www.w3.org/2001/XMLSchema" xmlns:xs="http://www.w3.org/2001/XMLSchema" xmlns:p="http://schemas.microsoft.com/office/2006/metadata/properties" xmlns:ns3="8a1d4164-b1a0-4d15-a7fa-a1901eec4f84" targetNamespace="http://schemas.microsoft.com/office/2006/metadata/properties" ma:root="true" ma:fieldsID="31e5f86cb79d50abdc67d166c4bf68b0" ns3:_="">
    <xsd:import namespace="8a1d4164-b1a0-4d15-a7fa-a1901eec4f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d4164-b1a0-4d15-a7fa-a1901eec4f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396958-248A-496A-921A-1E109506D9F5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8a1d4164-b1a0-4d15-a7fa-a1901eec4f8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188A09-0250-482B-B4B9-4A151DCA98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03D185-8B1D-483D-8C94-0D72ED325B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1d4164-b1a0-4d15-a7fa-a1901eec4f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Hatfield</dc:creator>
  <cp:lastModifiedBy>Rebecca Hatfield</cp:lastModifiedBy>
  <cp:revision>1</cp:revision>
  <dcterms:created xsi:type="dcterms:W3CDTF">2021-11-24T14:49:21Z</dcterms:created>
  <dcterms:modified xsi:type="dcterms:W3CDTF">2021-11-24T14:52:18Z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0x0101004C3AB6B258EE9B4EB1B85774FA47F43A</vt:lpwstr>
  </property>
</Properties>
</file>